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24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2C08D6-F9A5-4A15-A0F2-34DAA5B9854C}" type="datetimeFigureOut">
              <a:rPr lang="en-CA" smtClean="0"/>
              <a:t>21/10/2013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10580-4357-4934-87DE-2BF645F9E80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48774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10580-4357-4934-87DE-2BF645F9E80B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76392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4982-AC30-46CA-A0E1-C818A2442500}" type="datetimeFigureOut">
              <a:rPr lang="en-CA" smtClean="0"/>
              <a:t>21/10/2013</a:t>
            </a:fld>
            <a:endParaRPr lang="en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B2E4E8-F052-4997-B2C8-F14A43C28F38}" type="slidenum">
              <a:rPr lang="en-CA" smtClean="0"/>
              <a:t>‹#›</a:t>
            </a:fld>
            <a:endParaRPr lang="en-C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4982-AC30-46CA-A0E1-C818A2442500}" type="datetimeFigureOut">
              <a:rPr lang="en-CA" smtClean="0"/>
              <a:t>21/10/2013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E4E8-F052-4997-B2C8-F14A43C28F3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4982-AC30-46CA-A0E1-C818A2442500}" type="datetimeFigureOut">
              <a:rPr lang="en-CA" smtClean="0"/>
              <a:t>21/10/2013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E4E8-F052-4997-B2C8-F14A43C28F3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4982-AC30-46CA-A0E1-C818A2442500}" type="datetimeFigureOut">
              <a:rPr lang="en-CA" smtClean="0"/>
              <a:t>21/10/2013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E4E8-F052-4997-B2C8-F14A43C28F3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4982-AC30-46CA-A0E1-C818A2442500}" type="datetimeFigureOut">
              <a:rPr lang="en-CA" smtClean="0"/>
              <a:t>21/10/2013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E4E8-F052-4997-B2C8-F14A43C28F38}" type="slidenum">
              <a:rPr lang="en-CA" smtClean="0"/>
              <a:t>‹#›</a:t>
            </a:fld>
            <a:endParaRPr lang="en-CA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4982-AC30-46CA-A0E1-C818A2442500}" type="datetimeFigureOut">
              <a:rPr lang="en-CA" smtClean="0"/>
              <a:t>21/10/2013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E4E8-F052-4997-B2C8-F14A43C28F38}" type="slidenum">
              <a:rPr lang="en-CA" smtClean="0"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4982-AC30-46CA-A0E1-C818A2442500}" type="datetimeFigureOut">
              <a:rPr lang="en-CA" smtClean="0"/>
              <a:t>21/10/2013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E4E8-F052-4997-B2C8-F14A43C28F38}" type="slidenum">
              <a:rPr lang="en-CA" smtClean="0"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4982-AC30-46CA-A0E1-C818A2442500}" type="datetimeFigureOut">
              <a:rPr lang="en-CA" smtClean="0"/>
              <a:t>21/10/2013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E4E8-F052-4997-B2C8-F14A43C28F3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4982-AC30-46CA-A0E1-C818A2442500}" type="datetimeFigureOut">
              <a:rPr lang="en-CA" smtClean="0"/>
              <a:t>21/10/2013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E4E8-F052-4997-B2C8-F14A43C28F3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4982-AC30-46CA-A0E1-C818A2442500}" type="datetimeFigureOut">
              <a:rPr lang="en-CA" smtClean="0"/>
              <a:t>21/10/2013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E4E8-F052-4997-B2C8-F14A43C28F3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4982-AC30-46CA-A0E1-C818A2442500}" type="datetimeFigureOut">
              <a:rPr lang="en-CA" smtClean="0"/>
              <a:t>21/10/2013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E4E8-F052-4997-B2C8-F14A43C28F3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B044982-AC30-46CA-A0E1-C818A2442500}" type="datetimeFigureOut">
              <a:rPr lang="en-CA" smtClean="0"/>
              <a:t>21/10/2013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BB2E4E8-F052-4997-B2C8-F14A43C28F38}" type="slidenum">
              <a:rPr lang="en-CA" smtClean="0"/>
              <a:t>‹#›</a:t>
            </a:fld>
            <a:endParaRPr lang="en-CA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jpg"/><Relationship Id="rId5" Type="http://schemas.openxmlformats.org/officeDocument/2006/relationships/image" Target="../media/image5.jpg"/><Relationship Id="rId4" Type="http://schemas.openxmlformats.org/officeDocument/2006/relationships/image" Target="../media/image18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image" Target="../media/image7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g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Relationship Id="rId4" Type="http://schemas.microsoft.com/office/2007/relationships/hdphoto" Target="../media/hdphoto2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Relationship Id="rId4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828798"/>
          </a:xfrm>
        </p:spPr>
        <p:txBody>
          <a:bodyPr>
            <a:normAutofit/>
          </a:bodyPr>
          <a:lstStyle/>
          <a:p>
            <a:r>
              <a:rPr lang="en-US" sz="8000" dirty="0" smtClean="0"/>
              <a:t>A Brave Fly </a:t>
            </a:r>
            <a:endParaRPr lang="en-CA" sz="8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1524000"/>
            <a:ext cx="3581400" cy="369483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43200" y="5541816"/>
            <a:ext cx="472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By </a:t>
            </a:r>
            <a:r>
              <a:rPr lang="en-US" sz="4000" dirty="0" smtClean="0"/>
              <a:t>S. </a:t>
            </a:r>
            <a:r>
              <a:rPr lang="en-US" sz="4000" smtClean="0"/>
              <a:t>T.</a:t>
            </a:r>
            <a:endParaRPr lang="en-CA" sz="4000" dirty="0"/>
          </a:p>
        </p:txBody>
      </p:sp>
    </p:spTree>
    <p:extLst>
      <p:ext uri="{BB962C8B-B14F-4D97-AF65-F5344CB8AC3E}">
        <p14:creationId xmlns:p14="http://schemas.microsoft.com/office/powerpoint/2010/main" val="136584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304800"/>
            <a:ext cx="670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He flew home, and proved his siblings wrong. His parents were worried and mad. But after that they lived happily ever after.</a:t>
            </a:r>
            <a:endParaRPr lang="en-CA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024" y="4518614"/>
            <a:ext cx="2345144" cy="175659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7598" y="2616159"/>
            <a:ext cx="1419610" cy="14645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310" y="4589567"/>
            <a:ext cx="1269112" cy="168564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105" y="2278677"/>
            <a:ext cx="2246761" cy="2246761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687967"/>
            <a:ext cx="1729299" cy="172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419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66800" y="381000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Once upon a time there was a fly named Ted. Ted lived at home in a garden with his brother, sister, and parents. </a:t>
            </a:r>
            <a:endParaRPr lang="en-CA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03" y="1571410"/>
            <a:ext cx="1276779" cy="127677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5070" y="1657938"/>
            <a:ext cx="1486333" cy="119025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7122" y="1510391"/>
            <a:ext cx="1261141" cy="16750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934" y="1571410"/>
            <a:ext cx="2224088" cy="16659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373" y="3623498"/>
            <a:ext cx="2105025" cy="21717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73703" y="3000779"/>
            <a:ext cx="1067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Mama fly</a:t>
            </a:r>
            <a:endParaRPr lang="en-CA" dirty="0"/>
          </a:p>
        </p:txBody>
      </p:sp>
      <p:sp>
        <p:nvSpPr>
          <p:cNvPr id="10" name="TextBox 9"/>
          <p:cNvSpPr txBox="1"/>
          <p:nvPr/>
        </p:nvSpPr>
        <p:spPr>
          <a:xfrm>
            <a:off x="2986736" y="3000779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Papa fly</a:t>
            </a:r>
            <a:endParaRPr lang="en-CA" dirty="0"/>
          </a:p>
        </p:txBody>
      </p:sp>
      <p:sp>
        <p:nvSpPr>
          <p:cNvPr id="11" name="TextBox 10"/>
          <p:cNvSpPr txBox="1"/>
          <p:nvPr/>
        </p:nvSpPr>
        <p:spPr>
          <a:xfrm>
            <a:off x="5063620" y="3052663"/>
            <a:ext cx="1086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Sister fly</a:t>
            </a:r>
            <a:endParaRPr lang="en-CA" dirty="0"/>
          </a:p>
        </p:txBody>
      </p:sp>
      <p:sp>
        <p:nvSpPr>
          <p:cNvPr id="12" name="TextBox 11"/>
          <p:cNvSpPr txBox="1"/>
          <p:nvPr/>
        </p:nvSpPr>
        <p:spPr>
          <a:xfrm>
            <a:off x="6607103" y="5983535"/>
            <a:ext cx="591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Ted</a:t>
            </a:r>
            <a:endParaRPr lang="en-CA" dirty="0"/>
          </a:p>
        </p:txBody>
      </p:sp>
      <p:sp>
        <p:nvSpPr>
          <p:cNvPr id="13" name="TextBox 12"/>
          <p:cNvSpPr txBox="1"/>
          <p:nvPr/>
        </p:nvSpPr>
        <p:spPr>
          <a:xfrm>
            <a:off x="6757122" y="3184345"/>
            <a:ext cx="1323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Brother fly</a:t>
            </a:r>
            <a:endParaRPr lang="en-CA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127" y="3623498"/>
            <a:ext cx="3392937" cy="2544703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765523" y="6395546"/>
            <a:ext cx="204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Garden (home)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2301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457200"/>
            <a:ext cx="6324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One day Ted was arguing with his brother and sister, they said he was too chicken to do anything. So he proved them wrong and left home.</a:t>
            </a:r>
            <a:endParaRPr lang="en-CA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86480"/>
            <a:ext cx="1524000" cy="114152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5441" y="1986480"/>
            <a:ext cx="3124200" cy="322315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30" y="3602607"/>
            <a:ext cx="3303870" cy="247790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1399" y="2362200"/>
            <a:ext cx="759858" cy="1009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32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78842" y="533400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Ted was flying past a pond and landed on a lily pad close to the edge.</a:t>
            </a:r>
            <a:endParaRPr lang="en-CA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821" y="1827031"/>
            <a:ext cx="5257800" cy="381840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1546" y="4146737"/>
            <a:ext cx="692794" cy="714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90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1652516"/>
            <a:ext cx="3967507" cy="2971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81836" y="616339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Next thing he knows he’s in a very dark paper bag. </a:t>
            </a:r>
            <a:endParaRPr lang="en-CA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181936" y="5222544"/>
            <a:ext cx="617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Then he saw light and was let out into a tank with a …….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266425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0991" y="1676400"/>
            <a:ext cx="6043819" cy="405862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775680" y="361666"/>
            <a:ext cx="3954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atin typeface="Aharoni" pitchFamily="2" charset="-79"/>
                <a:cs typeface="Aharoni" pitchFamily="2" charset="-79"/>
              </a:rPr>
              <a:t>FROG!!!!!</a:t>
            </a:r>
            <a:endParaRPr lang="en-CA" sz="72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0350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457200"/>
            <a:ext cx="701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This frogs tongue was going crazy everywhere trying to catch Ted. There were foot steps coming up the stairs…</a:t>
            </a:r>
            <a:endParaRPr lang="en-CA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1828800"/>
            <a:ext cx="3276600" cy="4226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08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609600"/>
            <a:ext cx="594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lid on the tank came off and he flew out the tank and out the bedroom window.</a:t>
            </a:r>
            <a:endParaRPr lang="en-CA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258" y="2094931"/>
            <a:ext cx="4908279" cy="367647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497" y="4032966"/>
            <a:ext cx="291835" cy="301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95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7869" y="0"/>
            <a:ext cx="655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He was lost and didn’t know where to go, so he flew up high in the sky and he could see his home from there. </a:t>
            </a:r>
            <a:endParaRPr lang="en-CA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9764"/>
            <a:ext cx="9144000" cy="5715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2057400"/>
            <a:ext cx="431754" cy="445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33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284</TotalTime>
  <Words>217</Words>
  <Application>Microsoft Office PowerPoint</Application>
  <PresentationFormat>On-screen Show (4:3)</PresentationFormat>
  <Paragraphs>19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Executive</vt:lpstr>
      <vt:lpstr>A Brave Fly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Brave Fly</dc:title>
  <dc:creator>tech</dc:creator>
  <cp:lastModifiedBy>tech</cp:lastModifiedBy>
  <cp:revision>15</cp:revision>
  <dcterms:created xsi:type="dcterms:W3CDTF">2013-05-14T16:05:25Z</dcterms:created>
  <dcterms:modified xsi:type="dcterms:W3CDTF">2013-10-21T20:36:19Z</dcterms:modified>
</cp:coreProperties>
</file>