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BCADAB-F949-4CB4-B5EB-82943446671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A5EFF9"/>
    <a:srgbClr val="F8A6E8"/>
    <a:srgbClr val="D60093"/>
    <a:srgbClr val="00CCFF"/>
    <a:srgbClr val="FF3399"/>
    <a:srgbClr val="30C075"/>
    <a:srgbClr val="FFCC00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83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333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5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6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09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62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2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665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54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2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538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A178-5AD5-4A04-A7DF-AF71B5F05BD8}" type="datetimeFigureOut">
              <a:rPr lang="en-CA" smtClean="0"/>
              <a:t>29/05/2013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F646-E54B-478F-B9B8-234103D2B76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4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31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r>
              <a:rPr lang="en-CA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One-Project</a:t>
            </a:r>
            <a:endParaRPr lang="en-CA" sz="8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5561856"/>
            <a:ext cx="4176464" cy="1296144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en-CA" b="1" dirty="0" smtClean="0">
                <a:solidFill>
                  <a:srgbClr val="FF99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 - Mercedes</a:t>
            </a:r>
            <a:endParaRPr lang="en-CA" b="1" dirty="0">
              <a:solidFill>
                <a:srgbClr val="FF99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0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Day-to-Day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</p:spPr>
        <p:txBody>
          <a:bodyPr>
            <a:normAutofit/>
          </a:bodyPr>
          <a:lstStyle/>
          <a:p>
            <a:r>
              <a:rPr lang="en-CA" dirty="0"/>
              <a:t>Living in a non-gravity environment</a:t>
            </a:r>
          </a:p>
          <a:p>
            <a:r>
              <a:rPr lang="en-CA" dirty="0" smtClean="0"/>
              <a:t>Dealing </a:t>
            </a:r>
            <a:r>
              <a:rPr lang="en-CA" dirty="0"/>
              <a:t>with the same routine over and </a:t>
            </a:r>
            <a:r>
              <a:rPr lang="en-CA" dirty="0" smtClean="0"/>
              <a:t>over</a:t>
            </a:r>
            <a:endParaRPr lang="en-CA" dirty="0"/>
          </a:p>
          <a:p>
            <a:r>
              <a:rPr lang="en-CA" dirty="0"/>
              <a:t>Living in a small confined space</a:t>
            </a:r>
          </a:p>
          <a:p>
            <a:r>
              <a:rPr lang="en-CA" dirty="0"/>
              <a:t>Preparing meals</a:t>
            </a:r>
          </a:p>
          <a:p>
            <a:r>
              <a:rPr lang="en-CA" dirty="0"/>
              <a:t>Disposing of </a:t>
            </a:r>
            <a:r>
              <a:rPr lang="en-CA" dirty="0" smtClean="0"/>
              <a:t>garbage</a:t>
            </a:r>
          </a:p>
          <a:p>
            <a:endParaRPr lang="en-CA" dirty="0"/>
          </a:p>
          <a:p>
            <a:r>
              <a:rPr lang="en-CA" dirty="0"/>
              <a:t>Cleaning after yourself and others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4958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Do a lot of practice on Earth in non-gravity simulators</a:t>
            </a:r>
          </a:p>
          <a:p>
            <a:pPr marL="0" indent="0">
              <a:buNone/>
            </a:pPr>
            <a:r>
              <a:rPr lang="en-CA" dirty="0" smtClean="0"/>
              <a:t>Deal with it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spcBef>
                <a:spcPts val="1200"/>
              </a:spcBef>
              <a:buNone/>
            </a:pPr>
            <a:r>
              <a:rPr lang="en-CA" dirty="0" smtClean="0"/>
              <a:t>Deal with it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 smtClean="0"/>
              <a:t>There is no fresh food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 smtClean="0"/>
              <a:t>Be very conscious of the garbage that I leave behind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CA" dirty="0" smtClean="0"/>
              <a:t>Deal with it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79912" y="184482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95936" y="2708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9952" y="372104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03948" y="4437112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03948" y="5013176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27984" y="60932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" y="0"/>
            <a:ext cx="91935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r>
              <a:rPr lang="en-CA" sz="6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Issues</a:t>
            </a:r>
            <a:endParaRPr lang="en-CA" sz="6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4800" dirty="0" smtClean="0">
                <a:solidFill>
                  <a:srgbClr val="F8A6E8"/>
                </a:solidFill>
              </a:rPr>
              <a:t>Home Sick</a:t>
            </a:r>
          </a:p>
          <a:p>
            <a:r>
              <a:rPr lang="en-CA" sz="4800" dirty="0" smtClean="0">
                <a:solidFill>
                  <a:srgbClr val="F8A6E8"/>
                </a:solidFill>
              </a:rPr>
              <a:t>Separation from Family and Friends</a:t>
            </a:r>
          </a:p>
          <a:p>
            <a:r>
              <a:rPr lang="en-CA" sz="4800" dirty="0" smtClean="0">
                <a:solidFill>
                  <a:srgbClr val="F8A6E8"/>
                </a:solidFill>
              </a:rPr>
              <a:t>Try to find a way to Communicate with other human life</a:t>
            </a:r>
          </a:p>
          <a:p>
            <a:r>
              <a:rPr lang="en-CA" sz="4800" dirty="0" smtClean="0">
                <a:solidFill>
                  <a:srgbClr val="F8A6E8"/>
                </a:solidFill>
              </a:rPr>
              <a:t>Keep pictures of close friends and Family</a:t>
            </a:r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15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  <a:noAutofit/>
          </a:bodyPr>
          <a:lstStyle/>
          <a:p>
            <a:r>
              <a:rPr lang="en-CA" sz="8800" dirty="0" smtClean="0">
                <a:solidFill>
                  <a:srgbClr val="D6009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CA" sz="8800" dirty="0">
              <a:solidFill>
                <a:srgbClr val="D6009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6" y="1844824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CA" sz="4400" dirty="0" smtClean="0">
                <a:solidFill>
                  <a:srgbClr val="A5E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enough water and food</a:t>
            </a:r>
          </a:p>
          <a:p>
            <a:r>
              <a:rPr lang="en-CA" sz="4400" dirty="0" smtClean="0">
                <a:solidFill>
                  <a:srgbClr val="A5E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a machine for water and food</a:t>
            </a:r>
          </a:p>
          <a:p>
            <a:r>
              <a:rPr lang="en-CA" sz="4400" dirty="0" smtClean="0">
                <a:solidFill>
                  <a:srgbClr val="A5E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growing food somehow</a:t>
            </a:r>
          </a:p>
          <a:p>
            <a:r>
              <a:rPr lang="en-CA" sz="4400" dirty="0" smtClean="0">
                <a:solidFill>
                  <a:srgbClr val="A5E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animals to provide food</a:t>
            </a:r>
            <a:endParaRPr lang="en-CA" b="1" dirty="0" smtClean="0">
              <a:solidFill>
                <a:srgbClr val="A5EF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0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and Laws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accent1">
                    <a:lumMod val="75000"/>
                  </a:schemeClr>
                </a:solidFill>
              </a:rPr>
              <a:t>Set up a democratic system of decision making</a:t>
            </a:r>
          </a:p>
          <a:p>
            <a:r>
              <a:rPr lang="en-CA" sz="3600" dirty="0" smtClean="0">
                <a:solidFill>
                  <a:schemeClr val="accent1">
                    <a:lumMod val="75000"/>
                  </a:schemeClr>
                </a:solidFill>
              </a:rPr>
              <a:t>1 person = 1 vote</a:t>
            </a:r>
          </a:p>
          <a:p>
            <a:r>
              <a:rPr lang="en-CA" sz="3600" dirty="0" smtClean="0">
                <a:solidFill>
                  <a:schemeClr val="accent1">
                    <a:lumMod val="75000"/>
                  </a:schemeClr>
                </a:solidFill>
              </a:rPr>
              <a:t>Everyone has a say in the creation of Rules and Laws, but the majority rules</a:t>
            </a:r>
          </a:p>
          <a:p>
            <a:r>
              <a:rPr lang="en-CA" sz="3600" dirty="0" smtClean="0">
                <a:solidFill>
                  <a:schemeClr val="accent1">
                    <a:lumMod val="75000"/>
                  </a:schemeClr>
                </a:solidFill>
              </a:rPr>
              <a:t>Certain people will be elected to enforce and interpret the laws</a:t>
            </a:r>
            <a:endParaRPr lang="en-C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en-CA" dirty="0" smtClean="0"/>
              <a:t> </a:t>
            </a:r>
            <a:r>
              <a:rPr lang="en-CA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If I could bring one item from Earth I would bring…</a:t>
            </a:r>
            <a:endParaRPr lang="en-CA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6000" dirty="0" smtClean="0"/>
              <a:t>I’d bring lots and lots of food</a:t>
            </a:r>
          </a:p>
          <a:p>
            <a:pPr marL="0" indent="0">
              <a:buNone/>
            </a:pPr>
            <a:r>
              <a:rPr lang="en-CA" sz="6000" dirty="0" smtClean="0"/>
              <a:t>Because it is hard to grow crops in that environment</a:t>
            </a:r>
          </a:p>
        </p:txBody>
      </p:sp>
    </p:spTree>
    <p:extLst>
      <p:ext uri="{BB962C8B-B14F-4D97-AF65-F5344CB8AC3E}">
        <p14:creationId xmlns:p14="http://schemas.microsoft.com/office/powerpoint/2010/main" val="40533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en-CA" sz="8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Traits</a:t>
            </a:r>
            <a:endParaRPr lang="en-CA" sz="88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552" y="126876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</a:t>
            </a:r>
          </a:p>
          <a:p>
            <a:pPr algn="ctr"/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</a:p>
          <a:p>
            <a:pPr algn="ctr"/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Adaptable</a:t>
            </a:r>
          </a:p>
          <a:p>
            <a:pPr algn="ctr"/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Trustworthy/Trusting</a:t>
            </a:r>
          </a:p>
          <a:p>
            <a:pPr algn="ctr"/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</a:t>
            </a:r>
          </a:p>
          <a:p>
            <a:pPr algn="ctr"/>
            <a:r>
              <a:rPr lang="en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Resourceful</a:t>
            </a:r>
          </a:p>
        </p:txBody>
      </p:sp>
    </p:spTree>
    <p:extLst>
      <p:ext uri="{BB962C8B-B14F-4D97-AF65-F5344CB8AC3E}">
        <p14:creationId xmlns:p14="http://schemas.microsoft.com/office/powerpoint/2010/main" val="6272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bring to the Program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solidFill>
                <a:srgbClr val="92D050"/>
              </a:solidFill>
            </a:endParaRPr>
          </a:p>
          <a:p>
            <a:r>
              <a:rPr lang="en-CA" dirty="0" smtClean="0">
                <a:solidFill>
                  <a:srgbClr val="92D050"/>
                </a:solidFill>
              </a:rPr>
              <a:t>Organization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92D050"/>
                </a:solidFill>
              </a:rPr>
              <a:t>Ill keep a tidy/organized space station</a:t>
            </a:r>
          </a:p>
          <a:p>
            <a:r>
              <a:rPr lang="en-CA" dirty="0" smtClean="0">
                <a:solidFill>
                  <a:srgbClr val="92D050"/>
                </a:solidFill>
              </a:rPr>
              <a:t>Prepare Food for others</a:t>
            </a:r>
          </a:p>
          <a:p>
            <a:r>
              <a:rPr lang="en-CA" dirty="0" smtClean="0">
                <a:solidFill>
                  <a:srgbClr val="92D050"/>
                </a:solidFill>
              </a:rPr>
              <a:t>Counselling services, I can fix any problem!</a:t>
            </a:r>
          </a:p>
          <a:p>
            <a:r>
              <a:rPr lang="en-CA" dirty="0" smtClean="0">
                <a:solidFill>
                  <a:srgbClr val="92D050"/>
                </a:solidFill>
              </a:rPr>
              <a:t>Leadership, I am a good Leader not a follower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15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  <a:noAutofit/>
          </a:bodyPr>
          <a:lstStyle/>
          <a:p>
            <a:r>
              <a:rPr lang="en-CA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Experience</a:t>
            </a:r>
            <a:endParaRPr lang="en-CA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2023, I hope to have….</a:t>
            </a:r>
          </a:p>
          <a:p>
            <a:r>
              <a:rPr lang="en-CA" dirty="0" smtClean="0"/>
              <a:t>Earned a graduate degree from university (M.Sc.)</a:t>
            </a:r>
          </a:p>
          <a:p>
            <a:r>
              <a:rPr lang="en-CA" dirty="0" smtClean="0"/>
              <a:t>Become a spouse and parent</a:t>
            </a:r>
          </a:p>
          <a:p>
            <a:r>
              <a:rPr lang="en-CA" dirty="0" smtClean="0"/>
              <a:t>Be a community leader….volunteering</a:t>
            </a:r>
          </a:p>
          <a:p>
            <a:r>
              <a:rPr lang="en-CA" dirty="0" smtClean="0"/>
              <a:t>Be physically fit</a:t>
            </a:r>
          </a:p>
          <a:p>
            <a:r>
              <a:rPr lang="en-CA" dirty="0" smtClean="0"/>
              <a:t>Have secured employment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0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02234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r>
              <a:rPr lang="en-C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most Difficult challenge</a:t>
            </a:r>
            <a:endParaRPr lang="en-C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en-CA" sz="6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seeing my Family and Friends for a long period of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6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800" dirty="0" smtClean="0">
                <a:solidFill>
                  <a:srgbClr val="92D050"/>
                </a:solidFill>
              </a:rPr>
              <a:t>Exploring new things</a:t>
            </a:r>
          </a:p>
          <a:p>
            <a:r>
              <a:rPr lang="en-CA" sz="4800" dirty="0" smtClean="0">
                <a:solidFill>
                  <a:srgbClr val="92D050"/>
                </a:solidFill>
              </a:rPr>
              <a:t>Having a unique chance to be the first people from planet Earth to visit Mars</a:t>
            </a:r>
          </a:p>
          <a:p>
            <a:r>
              <a:rPr lang="en-CA" sz="4800" dirty="0" smtClean="0">
                <a:solidFill>
                  <a:srgbClr val="92D050"/>
                </a:solidFill>
              </a:rPr>
              <a:t>To see if there is any intelligent life there</a:t>
            </a:r>
          </a:p>
          <a:p>
            <a:pPr marL="0" indent="0">
              <a:buNone/>
            </a:pPr>
            <a:endParaRPr lang="en-CA" sz="4800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thing I look most forward to…</a:t>
            </a:r>
            <a:endParaRPr lang="en-CA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1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prstTxWarp prst="textDeflateInflate">
              <a:avLst/>
            </a:prstTxWarp>
          </a:bodyPr>
          <a:lstStyle/>
          <a:p>
            <a:r>
              <a:rPr lang="en-CA" dirty="0" smtClean="0">
                <a:solidFill>
                  <a:srgbClr val="00C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deal with Stress</a:t>
            </a:r>
            <a:endParaRPr lang="en-CA" dirty="0">
              <a:solidFill>
                <a:srgbClr val="00CC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rgbClr val="30C075"/>
                </a:solidFill>
              </a:rPr>
              <a:t>Exercise</a:t>
            </a:r>
          </a:p>
          <a:p>
            <a:r>
              <a:rPr lang="en-CA" dirty="0" smtClean="0">
                <a:solidFill>
                  <a:srgbClr val="30C075"/>
                </a:solidFill>
              </a:rPr>
              <a:t>Sleep</a:t>
            </a:r>
          </a:p>
          <a:p>
            <a:r>
              <a:rPr lang="en-CA" dirty="0" smtClean="0">
                <a:solidFill>
                  <a:srgbClr val="30C075"/>
                </a:solidFill>
              </a:rPr>
              <a:t>Listen to music</a:t>
            </a:r>
          </a:p>
          <a:p>
            <a:r>
              <a:rPr lang="en-CA" dirty="0">
                <a:solidFill>
                  <a:srgbClr val="30C075"/>
                </a:solidFill>
              </a:rPr>
              <a:t>Strive for excellence not perfection</a:t>
            </a:r>
            <a:r>
              <a:rPr lang="en-CA" dirty="0" smtClean="0">
                <a:solidFill>
                  <a:srgbClr val="30C075"/>
                </a:solidFill>
              </a:rPr>
              <a:t>.</a:t>
            </a:r>
          </a:p>
          <a:p>
            <a:r>
              <a:rPr lang="en-CA" dirty="0" smtClean="0">
                <a:solidFill>
                  <a:srgbClr val="30C075"/>
                </a:solidFill>
              </a:rPr>
              <a:t>Tell </a:t>
            </a:r>
            <a:r>
              <a:rPr lang="en-CA" dirty="0">
                <a:solidFill>
                  <a:srgbClr val="30C075"/>
                </a:solidFill>
              </a:rPr>
              <a:t>someone to have a good </a:t>
            </a:r>
            <a:r>
              <a:rPr lang="en-CA" dirty="0" smtClean="0">
                <a:solidFill>
                  <a:srgbClr val="30C075"/>
                </a:solidFill>
              </a:rPr>
              <a:t>day on Mars everyday</a:t>
            </a:r>
            <a:endParaRPr lang="en-CA" dirty="0">
              <a:solidFill>
                <a:srgbClr val="30C075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Physical health Issues</a:t>
            </a:r>
            <a:endParaRPr lang="en-CA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sz="4400" dirty="0" smtClean="0">
                <a:solidFill>
                  <a:srgbClr val="FF3399"/>
                </a:solidFill>
              </a:rPr>
              <a:t>A cold… bring Medicine</a:t>
            </a:r>
          </a:p>
          <a:p>
            <a:r>
              <a:rPr lang="en-CA" sz="4400" dirty="0" smtClean="0">
                <a:solidFill>
                  <a:srgbClr val="FF3399"/>
                </a:solidFill>
              </a:rPr>
              <a:t>Insomnia… Bring Sleeping pills</a:t>
            </a:r>
          </a:p>
          <a:p>
            <a:r>
              <a:rPr lang="en-CA" sz="4400" dirty="0" smtClean="0">
                <a:solidFill>
                  <a:srgbClr val="FF3399"/>
                </a:solidFill>
              </a:rPr>
              <a:t>Tooth ache… Bring a pair of Pliers, chewing on cloves</a:t>
            </a:r>
          </a:p>
          <a:p>
            <a:r>
              <a:rPr lang="en-CA" sz="4400" dirty="0" smtClean="0">
                <a:solidFill>
                  <a:srgbClr val="FF3399"/>
                </a:solidFill>
              </a:rPr>
              <a:t>Cuts, Scrapes…Bring a first aid kit</a:t>
            </a:r>
          </a:p>
          <a:p>
            <a:r>
              <a:rPr lang="en-CA" sz="4400" dirty="0" smtClean="0">
                <a:solidFill>
                  <a:srgbClr val="FF3399"/>
                </a:solidFill>
              </a:rPr>
              <a:t>If you break a leg… Bring crutches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6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plan to deal with Mental </a:t>
            </a:r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ealth </a:t>
            </a:r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ssues by…</a:t>
            </a:r>
            <a:endParaRPr lang="en-CA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Some Mental conditions which I might encounter…Loneliness, depression,&amp; anxiety</a:t>
            </a:r>
          </a:p>
          <a:p>
            <a:r>
              <a:rPr lang="en-C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Communicate with family and friends</a:t>
            </a:r>
          </a:p>
          <a:p>
            <a:r>
              <a:rPr lang="en-C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Bring some self Help books to read</a:t>
            </a:r>
          </a:p>
          <a:p>
            <a:r>
              <a:rPr lang="en-C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I’ll bring Medication</a:t>
            </a:r>
          </a:p>
          <a:p>
            <a:r>
              <a:rPr lang="en-C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some yoga or meditation</a:t>
            </a:r>
          </a:p>
        </p:txBody>
      </p:sp>
    </p:spTree>
    <p:extLst>
      <p:ext uri="{BB962C8B-B14F-4D97-AF65-F5344CB8AC3E}">
        <p14:creationId xmlns:p14="http://schemas.microsoft.com/office/powerpoint/2010/main" val="36093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433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Mars One-Project</vt:lpstr>
      <vt:lpstr>Personal Traits</vt:lpstr>
      <vt:lpstr>What I bring to the Program</vt:lpstr>
      <vt:lpstr>Life Experience</vt:lpstr>
      <vt:lpstr>My most Difficult challenge</vt:lpstr>
      <vt:lpstr>The thing I look most forward to…</vt:lpstr>
      <vt:lpstr>How to deal with Stress</vt:lpstr>
      <vt:lpstr>Anticipated Physical health Issues</vt:lpstr>
      <vt:lpstr>I plan to deal with Mental Health Issues by…</vt:lpstr>
      <vt:lpstr>Day-to-Day Issues</vt:lpstr>
      <vt:lpstr>Relationship Issues</vt:lpstr>
      <vt:lpstr>Resources</vt:lpstr>
      <vt:lpstr>Rules and Laws</vt:lpstr>
      <vt:lpstr> If I could bring one item from Earth I would bring…</vt:lpstr>
    </vt:vector>
  </TitlesOfParts>
  <Company>School District #43 (Coquitlam)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 One-Project</dc:title>
  <dc:creator>136S-Lafreniere, Mercedes</dc:creator>
  <cp:lastModifiedBy>Sarte, Aliisa</cp:lastModifiedBy>
  <cp:revision>18</cp:revision>
  <dcterms:created xsi:type="dcterms:W3CDTF">2013-05-17T18:12:35Z</dcterms:created>
  <dcterms:modified xsi:type="dcterms:W3CDTF">2013-05-29T21:14:09Z</dcterms:modified>
</cp:coreProperties>
</file>