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4" autoAdjust="0"/>
  </p:normalViewPr>
  <p:slideViewPr>
    <p:cSldViewPr>
      <p:cViewPr>
        <p:scale>
          <a:sx n="62" d="100"/>
          <a:sy n="62" d="100"/>
        </p:scale>
        <p:origin x="-828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138648-C9EA-49C0-85BE-2F5825FECB40}" type="datetimeFigureOut">
              <a:rPr lang="en-CA" smtClean="0"/>
              <a:t>26/06/2013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A5D87BC-65D2-414C-99C6-028E5EC30677}" type="slidenum">
              <a:rPr lang="en-CA" smtClean="0"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These are my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/>
              <a:t>Needs</a:t>
            </a: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771524"/>
            <a:ext cx="3124200" cy="7524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990724"/>
            <a:ext cx="2705100" cy="16859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209800"/>
            <a:ext cx="1794322" cy="17943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900" y="4324416"/>
            <a:ext cx="209550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3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4153">
        <p14:doors dir="vert"/>
      </p:transition>
    </mc:Choice>
    <mc:Fallback xmlns="">
      <p:transition spd="slow" advTm="415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43000" y="1295400"/>
            <a:ext cx="716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These are my basic needs</a:t>
            </a:r>
          </a:p>
          <a:p>
            <a:r>
              <a:rPr lang="en-US" sz="3600" dirty="0" smtClean="0"/>
              <a:t>Fun, Power, Belonging, and Freedom. And also my cultural and character traits.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292384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8321">
        <p:blinds dir="vert"/>
      </p:transition>
    </mc:Choice>
    <mc:Fallback xmlns="">
      <p:transition spd="slow" advTm="8321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00200"/>
            <a:ext cx="2466975" cy="18478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752600"/>
            <a:ext cx="4154777" cy="2438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4343400"/>
            <a:ext cx="7431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I fill my fun need is swimming.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14791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5234">
        <p14:vortex dir="r"/>
      </p:transition>
    </mc:Choice>
    <mc:Fallback xmlns="">
      <p:transition spd="slow" advTm="523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&amp; Belonging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24000"/>
            <a:ext cx="2314575" cy="1971675"/>
          </a:xfrm>
        </p:spPr>
      </p:pic>
      <p:sp>
        <p:nvSpPr>
          <p:cNvPr id="5" name="TextBox 4"/>
          <p:cNvSpPr txBox="1"/>
          <p:nvPr/>
        </p:nvSpPr>
        <p:spPr>
          <a:xfrm>
            <a:off x="3657600" y="1676400"/>
            <a:ext cx="426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 love my dog I always be with her.</a:t>
            </a:r>
            <a:endParaRPr lang="en-CA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764253"/>
            <a:ext cx="2200275" cy="20764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7600" y="4267200"/>
            <a:ext cx="426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And I always love being with family.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09531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11030">
        <p14:shred/>
      </p:transition>
    </mc:Choice>
    <mc:Fallback xmlns="">
      <p:transition spd="slow" advTm="1103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2143125" cy="214312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524000"/>
            <a:ext cx="4724400" cy="1743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41910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 really like drawing.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56556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6598">
        <p:checker/>
      </p:transition>
    </mc:Choice>
    <mc:Fallback xmlns="">
      <p:transition spd="slow" advTm="6598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6400"/>
            <a:ext cx="3048000" cy="214312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57200"/>
            <a:ext cx="2047875" cy="2228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14800" y="31242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 have good friends.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08353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4563">
        <p14:switch dir="r"/>
      </p:transition>
    </mc:Choice>
    <mc:Fallback xmlns="">
      <p:transition spd="slow" advClick="0" advTm="456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914400"/>
            <a:ext cx="2489094" cy="2819400"/>
          </a:xfrm>
        </p:spPr>
      </p:pic>
      <p:sp>
        <p:nvSpPr>
          <p:cNvPr id="5" name="TextBox 4"/>
          <p:cNvSpPr txBox="1"/>
          <p:nvPr/>
        </p:nvSpPr>
        <p:spPr>
          <a:xfrm>
            <a:off x="990600" y="16002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This is my cultural pride.</a:t>
            </a:r>
            <a:endParaRPr lang="en-CA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" y="3124200"/>
            <a:ext cx="3223419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64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693">
        <p14:flip dir="r"/>
      </p:transition>
    </mc:Choice>
    <mc:Fallback xmlns="">
      <p:transition spd="slow" advTm="669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1" r="18001"/>
          <a:stretch>
            <a:fillRect/>
          </a:stretch>
        </p:blipFill>
        <p:spPr>
          <a:xfrm>
            <a:off x="304800" y="381000"/>
            <a:ext cx="8458200" cy="56388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9878" y="6096000"/>
            <a:ext cx="152400" cy="685800"/>
          </a:xfrm>
        </p:spPr>
        <p:txBody>
          <a:bodyPr/>
          <a:lstStyle/>
          <a:p>
            <a:r>
              <a:rPr lang="en-US" dirty="0" smtClean="0"/>
              <a:t>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752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906">
        <p14:reveal/>
      </p:transition>
    </mc:Choice>
    <mc:Fallback xmlns="">
      <p:transition spd="slow" advTm="190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These are my character traits.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721520"/>
          </a:xfrm>
        </p:spPr>
        <p:txBody>
          <a:bodyPr/>
          <a:lstStyle/>
          <a:p>
            <a:pPr algn="l"/>
            <a:r>
              <a:rPr lang="en-US" dirty="0" smtClean="0"/>
              <a:t>Friendly, Creative, and Smart.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38600"/>
            <a:ext cx="2143125" cy="2806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04800"/>
            <a:ext cx="1905000" cy="3386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2" y="2863805"/>
            <a:ext cx="2619375" cy="346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538669"/>
      </p:ext>
    </p:extLst>
  </p:cSld>
  <p:clrMapOvr>
    <a:masterClrMapping/>
  </p:clrMapOvr>
  <p:transition spd="slow" advTm="6714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This is my way to give back to the community.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way I’ll give back to the community is help people to do homework and pick up garbage.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09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106</TotalTime>
  <Words>119</Words>
  <Application>Microsoft Office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Thatch</vt:lpstr>
      <vt:lpstr>These are my    Needs</vt:lpstr>
      <vt:lpstr>Fun</vt:lpstr>
      <vt:lpstr>Love &amp; Belonging</vt:lpstr>
      <vt:lpstr>Power</vt:lpstr>
      <vt:lpstr>Freedom</vt:lpstr>
      <vt:lpstr>Cultural</vt:lpstr>
      <vt:lpstr>PowerPoint Presentation</vt:lpstr>
      <vt:lpstr>These are my character traits.</vt:lpstr>
      <vt:lpstr>This is my way to give back to the community.</vt:lpstr>
      <vt:lpstr>PowerPoint Presentation</vt:lpstr>
    </vt:vector>
  </TitlesOfParts>
  <Company>School District 52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These are my    Needs</dc:title>
  <dc:creator>Brody Edgars</dc:creator>
  <cp:lastModifiedBy>Roberta Edzerza</cp:lastModifiedBy>
  <cp:revision>13</cp:revision>
  <dcterms:created xsi:type="dcterms:W3CDTF">2013-05-06T19:07:35Z</dcterms:created>
  <dcterms:modified xsi:type="dcterms:W3CDTF">2013-06-26T21:19:40Z</dcterms:modified>
</cp:coreProperties>
</file>